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65" r:id="rId2"/>
    <p:sldId id="257" r:id="rId3"/>
    <p:sldId id="266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63" d="100"/>
          <a:sy n="63" d="100"/>
        </p:scale>
        <p:origin x="1998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52400" y="1"/>
            <a:ext cx="2833688" cy="9906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4755" y="1320802"/>
            <a:ext cx="5210345" cy="5038606"/>
          </a:xfrm>
        </p:spPr>
        <p:txBody>
          <a:bodyPr anchor="b">
            <a:normAutofit/>
          </a:bodyPr>
          <a:lstStyle>
            <a:lvl1pPr algn="r">
              <a:defRPr sz="405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3179" y="6359407"/>
            <a:ext cx="4321922" cy="1970989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94330" y="8836153"/>
            <a:ext cx="643105" cy="527403"/>
          </a:xfrm>
        </p:spPr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7800" y="8836153"/>
            <a:ext cx="2707079" cy="527403"/>
          </a:xfrm>
        </p:spPr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6490" y="8836153"/>
            <a:ext cx="308610" cy="527403"/>
          </a:xfrm>
        </p:spPr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  <p:sp>
        <p:nvSpPr>
          <p:cNvPr id="23" name="Freeform 12"/>
          <p:cNvSpPr/>
          <p:nvPr/>
        </p:nvSpPr>
        <p:spPr bwMode="auto">
          <a:xfrm>
            <a:off x="152400" y="5448300"/>
            <a:ext cx="271463" cy="130705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420291" y="5585884"/>
            <a:ext cx="46435" cy="116947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307976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3" y="6836360"/>
            <a:ext cx="5636993" cy="818622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42482" y="1346384"/>
            <a:ext cx="4628299" cy="4571632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5143" y="7654982"/>
            <a:ext cx="5636993" cy="713140"/>
          </a:xfrm>
        </p:spPr>
        <p:txBody>
          <a:bodyPr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34550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990600"/>
            <a:ext cx="5636993" cy="4402667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273800"/>
            <a:ext cx="5636994" cy="20912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41536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27066" y="1246589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9148" y="4072465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056" y="990602"/>
            <a:ext cx="5230586" cy="39623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8676" y="4952999"/>
            <a:ext cx="4973346" cy="550333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3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273800"/>
            <a:ext cx="5636993" cy="20912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47604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4779061"/>
            <a:ext cx="5636992" cy="2121600"/>
          </a:xfrm>
        </p:spPr>
        <p:txBody>
          <a:bodyPr anchor="b">
            <a:normAutofit/>
          </a:bodyPr>
          <a:lstStyle>
            <a:lvl1pPr algn="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900661"/>
            <a:ext cx="5636993" cy="12428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56889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27066" y="1246589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9148" y="4072465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056" y="990602"/>
            <a:ext cx="5230586" cy="39623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5144" y="5613400"/>
            <a:ext cx="5636993" cy="1284111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897511"/>
            <a:ext cx="5636993" cy="1467556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51848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990602"/>
            <a:ext cx="5636993" cy="393946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5143" y="5063067"/>
            <a:ext cx="5636994" cy="121073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273800"/>
            <a:ext cx="5636994" cy="2091267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88752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89986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76045" y="990600"/>
            <a:ext cx="996092" cy="73744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5143" y="990600"/>
            <a:ext cx="4512280" cy="7374467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0784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660402"/>
            <a:ext cx="5778500" cy="28617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00" y="3852333"/>
            <a:ext cx="5778500" cy="4814068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08247" y="8822917"/>
            <a:ext cx="643105" cy="527403"/>
          </a:xfrm>
        </p:spPr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79486" y="8822917"/>
            <a:ext cx="3985888" cy="527403"/>
          </a:xfrm>
        </p:spPr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4226" y="8822917"/>
            <a:ext cx="320875" cy="527403"/>
          </a:xfrm>
        </p:spPr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90500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247" y="3852331"/>
            <a:ext cx="5024854" cy="3408991"/>
          </a:xfrm>
        </p:spPr>
        <p:txBody>
          <a:bodyPr anchor="b"/>
          <a:lstStyle>
            <a:lvl1pPr algn="r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248" y="7261323"/>
            <a:ext cx="5024852" cy="12428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4988" y="8834324"/>
            <a:ext cx="310112" cy="527403"/>
          </a:xfrm>
        </p:spPr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08962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990602"/>
            <a:ext cx="5778500" cy="25315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6600" y="3852334"/>
            <a:ext cx="2804922" cy="486586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0178" y="3852334"/>
            <a:ext cx="2804922" cy="483430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21348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7111" y="3840103"/>
            <a:ext cx="2592218" cy="832378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5142" y="4817708"/>
            <a:ext cx="2754186" cy="3849819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71282" y="3852334"/>
            <a:ext cx="2600855" cy="832378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7950" y="4817708"/>
            <a:ext cx="2754186" cy="3849819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6616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95321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3451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3" y="2311400"/>
            <a:ext cx="1996901" cy="19812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0665" y="990601"/>
            <a:ext cx="3511472" cy="7374468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5143" y="4292600"/>
            <a:ext cx="1996901" cy="26416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79638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4250" y="2531532"/>
            <a:ext cx="3053009" cy="1981200"/>
          </a:xfrm>
        </p:spPr>
        <p:txBody>
          <a:bodyPr anchor="b">
            <a:normAutofit/>
          </a:bodyPr>
          <a:lstStyle>
            <a:lvl1pPr algn="ctr">
              <a:defRPr sz="21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3122" y="1320800"/>
            <a:ext cx="1846028" cy="6604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4250" y="4512732"/>
            <a:ext cx="3053009" cy="2641600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80927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1"/>
            <a:ext cx="1599010" cy="9906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6600" y="660402"/>
            <a:ext cx="5778500" cy="28617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3852334"/>
            <a:ext cx="5778500" cy="48489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9010" y="8834324"/>
            <a:ext cx="64310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0248" y="8834324"/>
            <a:ext cx="398588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4988" y="8834324"/>
            <a:ext cx="31011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14377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  <p:sldLayoutId id="2147483831" r:id="rId16"/>
    <p:sldLayoutId id="2147483832" r:id="rId17"/>
  </p:sldLayoutIdLst>
  <p:txStyles>
    <p:titleStyle>
      <a:lvl1pPr algn="ctr" defTabSz="342900" rtl="0" eaLnBrk="1" latinLnBrk="0" hangingPunct="1">
        <a:spcBef>
          <a:spcPct val="0"/>
        </a:spcBef>
        <a:buNone/>
        <a:defRPr sz="3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>
            <a:extLst>
              <a:ext uri="{FF2B5EF4-FFF2-40B4-BE49-F238E27FC236}">
                <a16:creationId xmlns:a16="http://schemas.microsoft.com/office/drawing/2014/main" id="{9EE4528A-BBC9-4449-9AA1-6726D4BC4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2900" y="826008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97694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0A812C4-662B-4AA1-B208-701081318F60}"/>
              </a:ext>
            </a:extLst>
          </p:cNvPr>
          <p:cNvSpPr txBox="1"/>
          <p:nvPr/>
        </p:nvSpPr>
        <p:spPr>
          <a:xfrm>
            <a:off x="1247138" y="2548445"/>
            <a:ext cx="5250181" cy="576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PENGURUSAN</a:t>
            </a:r>
            <a:r>
              <a:rPr lang="en-MY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MY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KURIKULUM</a:t>
            </a:r>
            <a:endParaRPr lang="en-MY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52400" marR="190500" algn="just"/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MY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09550" marR="190500" algn="just">
              <a:lnSpc>
                <a:spcPct val="107000"/>
              </a:lnSpc>
              <a:spcAft>
                <a:spcPts val="800"/>
              </a:spcAft>
            </a:pP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kerjasama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semua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guru, Unit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Kurikulum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komited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memastikan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en-MY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009650" marR="190500" lvl="1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Semua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pelajar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wajib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hadir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kelas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MY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009650" marR="190500" lvl="1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Semua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pelajar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wajib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melaksanakan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kerja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kursus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mengikut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jajaran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masa yang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ditetapkan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MY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009650" marR="190500" lvl="1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Semua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pelajar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wajib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menetapkan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sasaran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kerja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kursus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masing-masing.</a:t>
            </a:r>
            <a:endParaRPr lang="en-MY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009650" marR="190500" lvl="1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Semua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pelajar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gagal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setiap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peperiksaan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semester,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wajib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mendaftar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peperiksaan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ulangan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MY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009650" marR="190500" lvl="1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Semua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guru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wajib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menghantar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sekurang-kurangnya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satu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penulisan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lengkap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kajian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tindakan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MY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009650" marR="190500" lvl="1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Semua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guru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mempunyai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sasaran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prestasi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akademik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perlu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dicapai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oleh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pelajar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MY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9EE4528A-BBC9-4449-9AA1-6726D4BC4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2900" y="826008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pic>
        <p:nvPicPr>
          <p:cNvPr id="2052" name="Picture 205">
            <a:extLst>
              <a:ext uri="{FF2B5EF4-FFF2-40B4-BE49-F238E27FC236}">
                <a16:creationId xmlns:a16="http://schemas.microsoft.com/office/drawing/2014/main" id="{F6EB3513-4167-4298-9747-35FEE2C027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0" y="8717280"/>
            <a:ext cx="893763" cy="89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6">
            <a:extLst>
              <a:ext uri="{FF2B5EF4-FFF2-40B4-BE49-F238E27FC236}">
                <a16:creationId xmlns:a16="http://schemas.microsoft.com/office/drawing/2014/main" id="{70307E47-0B01-4DF7-8317-F6C1314B27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0120" y="7857738"/>
            <a:ext cx="3196709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Scan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Versi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Digital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Buku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Pengurusan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2021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www.kistarp.edu.my</a:t>
            </a:r>
            <a:endParaRPr kumimoji="0" lang="en-US" altLang="en-US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685A3231-1C45-48AF-A28C-85004E304A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120" y="514364"/>
            <a:ext cx="1089660" cy="108966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D05A854-CD00-487C-BDDB-67E5F5E1D119}"/>
              </a:ext>
            </a:extLst>
          </p:cNvPr>
          <p:cNvSpPr txBox="1"/>
          <p:nvPr/>
        </p:nvSpPr>
        <p:spPr>
          <a:xfrm>
            <a:off x="1602739" y="1592900"/>
            <a:ext cx="48691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effectLst/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KOLEJ TINGKATAN ENAM TUNKU ABDUL RAHMAN PUTRA</a:t>
            </a:r>
          </a:p>
          <a:p>
            <a:pPr algn="ctr"/>
            <a:r>
              <a:rPr lang="en-US" sz="1200" b="1" dirty="0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45200 </a:t>
            </a:r>
            <a:r>
              <a:rPr lang="en-US" sz="1200" b="1" dirty="0" err="1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sabak</a:t>
            </a:r>
            <a:r>
              <a:rPr lang="en-US" sz="1200" b="1" dirty="0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bernam</a:t>
            </a:r>
            <a:r>
              <a:rPr lang="en-US" sz="1200" b="1" dirty="0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, Selangor </a:t>
            </a:r>
            <a:r>
              <a:rPr lang="en-US" sz="1200" b="1" dirty="0" err="1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darul</a:t>
            </a:r>
            <a:r>
              <a:rPr lang="en-US" sz="1200" b="1" dirty="0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ehsan</a:t>
            </a:r>
            <a:endParaRPr lang="en-US" sz="1200" b="1" dirty="0">
              <a:latin typeface="LEMON MILK Medium" panose="000006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218692F-2795-499A-9B74-612376D3C583}"/>
              </a:ext>
            </a:extLst>
          </p:cNvPr>
          <p:cNvSpPr txBox="1"/>
          <p:nvPr/>
        </p:nvSpPr>
        <p:spPr>
          <a:xfrm>
            <a:off x="2190917" y="8098772"/>
            <a:ext cx="3708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MY" sz="1200" dirty="0">
                <a:latin typeface="LEMON MILK Medium" panose="00000600000000000000" pitchFamily="50" charset="0"/>
              </a:rPr>
              <a:t>“</a:t>
            </a:r>
            <a:r>
              <a:rPr lang="en-MY" sz="1200" dirty="0" err="1">
                <a:latin typeface="LEMON MILK Medium" panose="00000600000000000000" pitchFamily="50" charset="0"/>
              </a:rPr>
              <a:t>Meneroka</a:t>
            </a:r>
            <a:r>
              <a:rPr lang="en-MY" sz="1200" dirty="0">
                <a:latin typeface="LEMON MILK Medium" panose="00000600000000000000" pitchFamily="50" charset="0"/>
              </a:rPr>
              <a:t> </a:t>
            </a:r>
            <a:r>
              <a:rPr lang="en-MY" sz="1200" dirty="0" err="1">
                <a:latin typeface="LEMON MILK Medium" panose="00000600000000000000" pitchFamily="50" charset="0"/>
              </a:rPr>
              <a:t>Potensi</a:t>
            </a:r>
            <a:r>
              <a:rPr lang="en-MY" sz="1200" dirty="0">
                <a:latin typeface="LEMON MILK Medium" panose="00000600000000000000" pitchFamily="50" charset="0"/>
              </a:rPr>
              <a:t>, </a:t>
            </a:r>
            <a:r>
              <a:rPr lang="en-MY" sz="1200" dirty="0" err="1">
                <a:latin typeface="LEMON MILK Medium" panose="00000600000000000000" pitchFamily="50" charset="0"/>
              </a:rPr>
              <a:t>Merealisasi</a:t>
            </a:r>
            <a:r>
              <a:rPr lang="en-MY" sz="1200" dirty="0">
                <a:latin typeface="LEMON MILK Medium" panose="00000600000000000000" pitchFamily="50" charset="0"/>
              </a:rPr>
              <a:t> Impian”</a:t>
            </a:r>
          </a:p>
        </p:txBody>
      </p:sp>
    </p:spTree>
    <p:extLst>
      <p:ext uri="{BB962C8B-B14F-4D97-AF65-F5344CB8AC3E}">
        <p14:creationId xmlns:p14="http://schemas.microsoft.com/office/powerpoint/2010/main" val="41597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>
            <a:extLst>
              <a:ext uri="{FF2B5EF4-FFF2-40B4-BE49-F238E27FC236}">
                <a16:creationId xmlns:a16="http://schemas.microsoft.com/office/drawing/2014/main" id="{9EE4528A-BBC9-4449-9AA1-6726D4BC4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2900" y="826008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0467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69</TotalTime>
  <Words>119</Words>
  <Application>Microsoft Office PowerPoint</Application>
  <PresentationFormat>A4 Paper (210x297 mm)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Corbel</vt:lpstr>
      <vt:lpstr>LEMON MILK Medium</vt:lpstr>
      <vt:lpstr>Parallax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Mohd Fazlie Ahmad</dc:creator>
  <cp:lastModifiedBy>Mohd Fazlie Ahmad</cp:lastModifiedBy>
  <cp:revision>6</cp:revision>
  <dcterms:created xsi:type="dcterms:W3CDTF">2020-12-31T22:49:14Z</dcterms:created>
  <dcterms:modified xsi:type="dcterms:W3CDTF">2021-01-01T00:57:17Z</dcterms:modified>
</cp:coreProperties>
</file>