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8" r:id="rId2"/>
    <p:sldId id="264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9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906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320802"/>
            <a:ext cx="5210345" cy="503860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6359407"/>
            <a:ext cx="4321922" cy="197098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836153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836153"/>
            <a:ext cx="2707079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836153"/>
            <a:ext cx="308610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448300"/>
            <a:ext cx="271463" cy="13070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585884"/>
            <a:ext cx="46435" cy="1169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0797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836360"/>
            <a:ext cx="5636993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346384"/>
            <a:ext cx="4628299" cy="45716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654982"/>
            <a:ext cx="5636993" cy="71314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455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0"/>
            <a:ext cx="5636993" cy="4402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153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952999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3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7604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779061"/>
            <a:ext cx="5636992" cy="212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900661"/>
            <a:ext cx="5636993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688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613400"/>
            <a:ext cx="5636993" cy="12841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897511"/>
            <a:ext cx="5636993" cy="14675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1848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2"/>
            <a:ext cx="5636993" cy="393946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5063067"/>
            <a:ext cx="5636994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875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9986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90600"/>
            <a:ext cx="996092" cy="7374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90600"/>
            <a:ext cx="4512280" cy="7374467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78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852333"/>
            <a:ext cx="5778500" cy="4814068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822917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822917"/>
            <a:ext cx="3985888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822917"/>
            <a:ext cx="320875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050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852331"/>
            <a:ext cx="5024854" cy="340899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7261323"/>
            <a:ext cx="5024852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834324"/>
            <a:ext cx="310112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896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90602"/>
            <a:ext cx="5778500" cy="25315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852334"/>
            <a:ext cx="2804922" cy="486586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852334"/>
            <a:ext cx="2804922" cy="48343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134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840103"/>
            <a:ext cx="2592218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852334"/>
            <a:ext cx="2600855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61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532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451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311400"/>
            <a:ext cx="1996901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90601"/>
            <a:ext cx="3511472" cy="73744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4292600"/>
            <a:ext cx="1996901" cy="264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63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531532"/>
            <a:ext cx="3053009" cy="19812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320800"/>
            <a:ext cx="1846028" cy="6604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512732"/>
            <a:ext cx="3053009" cy="264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09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906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852334"/>
            <a:ext cx="5778500" cy="48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834324"/>
            <a:ext cx="643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834324"/>
            <a:ext cx="39858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83432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437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A812C4-662B-4AA1-B208-701081318F60}"/>
              </a:ext>
            </a:extLst>
          </p:cNvPr>
          <p:cNvSpPr txBox="1"/>
          <p:nvPr/>
        </p:nvSpPr>
        <p:spPr>
          <a:xfrm>
            <a:off x="1334777" y="2544625"/>
            <a:ext cx="5250181" cy="4823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PENGURUSAN</a:t>
            </a:r>
            <a:r>
              <a:rPr lang="en-MY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KO-KURIKULUM</a:t>
            </a:r>
            <a:endParaRPr lang="en-MY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190500"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kerjasama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guru, Unit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Kokurikulum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komited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MY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wajib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hadir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kokurikulum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diadakan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kolej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memperolehi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sijil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kokurikulum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pencapaian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sekurang-kurangnya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Gred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B.</a:t>
            </a:r>
            <a:endParaRPr lang="en-MY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wajib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menyertai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merentas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olahraga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MY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Semester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(2)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wajib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menyertai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perkhemahan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perdana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peringkat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kolej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EE4528A-BBC9-4449-9AA1-6726D4BC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826008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2052" name="Picture 205">
            <a:extLst>
              <a:ext uri="{FF2B5EF4-FFF2-40B4-BE49-F238E27FC236}">
                <a16:creationId xmlns:a16="http://schemas.microsoft.com/office/drawing/2014/main" id="{F6EB3513-4167-4298-9747-35FEE2C02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8717280"/>
            <a:ext cx="893763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70307E47-0B01-4DF7-8317-F6C1314B2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120" y="7857738"/>
            <a:ext cx="3196709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Scan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Versi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Digital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Buku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Pengurusan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2021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www.kistarp.edu.my</a:t>
            </a:r>
            <a:endParaRPr kumimoji="0" lang="en-US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4992549-7865-4B86-8D38-16BE713B3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120" y="514364"/>
            <a:ext cx="1089660" cy="10896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E912FA7-424D-4638-8B8F-3924D5E0A70C}"/>
              </a:ext>
            </a:extLst>
          </p:cNvPr>
          <p:cNvSpPr txBox="1"/>
          <p:nvPr/>
        </p:nvSpPr>
        <p:spPr>
          <a:xfrm>
            <a:off x="1602739" y="1592900"/>
            <a:ext cx="4869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effectLst/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KOLEJ TINGKATAN ENAM TUNKU ABDUL RAHMAN PUTRA</a:t>
            </a:r>
          </a:p>
          <a:p>
            <a:pPr algn="ctr"/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45200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sabak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bernam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Selangor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darul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ehsan</a:t>
            </a:r>
            <a:endParaRPr lang="en-US" sz="1200" b="1" dirty="0">
              <a:latin typeface="LEMON MILK Medium" panose="000006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EED939-D9BC-4A39-BE23-69545666F325}"/>
              </a:ext>
            </a:extLst>
          </p:cNvPr>
          <p:cNvSpPr txBox="1"/>
          <p:nvPr/>
        </p:nvSpPr>
        <p:spPr>
          <a:xfrm>
            <a:off x="2190917" y="8098772"/>
            <a:ext cx="3708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MY" sz="1200" dirty="0">
                <a:latin typeface="LEMON MILK Medium" panose="00000600000000000000" pitchFamily="50" charset="0"/>
              </a:rPr>
              <a:t>“</a:t>
            </a:r>
            <a:r>
              <a:rPr lang="en-MY" sz="1200" dirty="0" err="1">
                <a:latin typeface="LEMON MILK Medium" panose="00000600000000000000" pitchFamily="50" charset="0"/>
              </a:rPr>
              <a:t>Meneroka</a:t>
            </a:r>
            <a:r>
              <a:rPr lang="en-MY" sz="1200" dirty="0">
                <a:latin typeface="LEMON MILK Medium" panose="00000600000000000000" pitchFamily="50" charset="0"/>
              </a:rPr>
              <a:t> </a:t>
            </a:r>
            <a:r>
              <a:rPr lang="en-MY" sz="1200" dirty="0" err="1">
                <a:latin typeface="LEMON MILK Medium" panose="00000600000000000000" pitchFamily="50" charset="0"/>
              </a:rPr>
              <a:t>Potensi</a:t>
            </a:r>
            <a:r>
              <a:rPr lang="en-MY" sz="1200" dirty="0">
                <a:latin typeface="LEMON MILK Medium" panose="00000600000000000000" pitchFamily="50" charset="0"/>
              </a:rPr>
              <a:t>, </a:t>
            </a:r>
            <a:r>
              <a:rPr lang="en-MY" sz="1200" dirty="0" err="1">
                <a:latin typeface="LEMON MILK Medium" panose="00000600000000000000" pitchFamily="50" charset="0"/>
              </a:rPr>
              <a:t>Merealisasi</a:t>
            </a:r>
            <a:r>
              <a:rPr lang="en-MY" sz="1200" dirty="0">
                <a:latin typeface="LEMON MILK Medium" panose="00000600000000000000" pitchFamily="50" charset="0"/>
              </a:rPr>
              <a:t> Impian”</a:t>
            </a:r>
          </a:p>
        </p:txBody>
      </p:sp>
    </p:spTree>
    <p:extLst>
      <p:ext uri="{BB962C8B-B14F-4D97-AF65-F5344CB8AC3E}">
        <p14:creationId xmlns:p14="http://schemas.microsoft.com/office/powerpoint/2010/main" val="170132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9EE4528A-BBC9-4449-9AA1-6726D4BC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826008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2514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69</TotalTime>
  <Words>103</Words>
  <Application>Microsoft Office PowerPoint</Application>
  <PresentationFormat>A4 Paper (210x297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LEMON MILK Medium</vt:lpstr>
      <vt:lpstr>Parallax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Fazlie Ahmad</dc:creator>
  <cp:lastModifiedBy>Mohd Fazlie Ahmad</cp:lastModifiedBy>
  <cp:revision>6</cp:revision>
  <dcterms:created xsi:type="dcterms:W3CDTF">2020-12-31T22:49:14Z</dcterms:created>
  <dcterms:modified xsi:type="dcterms:W3CDTF">2021-01-01T00:57:42Z</dcterms:modified>
</cp:coreProperties>
</file>