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63" d="100"/>
          <a:sy n="63" d="100"/>
        </p:scale>
        <p:origin x="1998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152400" y="1"/>
            <a:ext cx="2833688" cy="9906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04755" y="1320802"/>
            <a:ext cx="5210345" cy="5038606"/>
          </a:xfrm>
        </p:spPr>
        <p:txBody>
          <a:bodyPr anchor="b">
            <a:normAutofit/>
          </a:bodyPr>
          <a:lstStyle>
            <a:lvl1pPr algn="r">
              <a:defRPr sz="405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3179" y="6359407"/>
            <a:ext cx="4321922" cy="1970989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94330" y="8836153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17800" y="8836153"/>
            <a:ext cx="2707079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6490" y="8836153"/>
            <a:ext cx="308610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  <p:sp>
        <p:nvSpPr>
          <p:cNvPr id="23" name="Freeform 12"/>
          <p:cNvSpPr/>
          <p:nvPr/>
        </p:nvSpPr>
        <p:spPr bwMode="auto">
          <a:xfrm>
            <a:off x="152400" y="5448300"/>
            <a:ext cx="271463" cy="130705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420291" y="5585884"/>
            <a:ext cx="46435" cy="116947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3307976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6836360"/>
            <a:ext cx="5636993" cy="818622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42482" y="1346384"/>
            <a:ext cx="4628299" cy="45716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7654982"/>
            <a:ext cx="5636993" cy="713140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63455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0"/>
            <a:ext cx="5636993" cy="4402667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41536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8676" y="4952999"/>
            <a:ext cx="4973346" cy="550333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3" cy="20912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47604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4779061"/>
            <a:ext cx="5636992" cy="212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900661"/>
            <a:ext cx="5636993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56889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727066" y="1246589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9148" y="4072465"/>
            <a:ext cx="342989" cy="8446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0056" y="990602"/>
            <a:ext cx="5230586" cy="3962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4" y="5613400"/>
            <a:ext cx="5636993" cy="1284111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897511"/>
            <a:ext cx="5636993" cy="1467556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51848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4" y="990602"/>
            <a:ext cx="5636993" cy="393946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35143" y="5063067"/>
            <a:ext cx="5636994" cy="1210733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143" y="6273800"/>
            <a:ext cx="5636994" cy="2091267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8752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899864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6045" y="990600"/>
            <a:ext cx="996092" cy="73744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5143" y="990600"/>
            <a:ext cx="4512280" cy="7374467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0784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3852333"/>
            <a:ext cx="5778500" cy="4814068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08247" y="8822917"/>
            <a:ext cx="643105" cy="527403"/>
          </a:xfrm>
        </p:spPr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9486" y="8822917"/>
            <a:ext cx="3985888" cy="527403"/>
          </a:xfrm>
        </p:spPr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4226" y="8822917"/>
            <a:ext cx="320875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90500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0247" y="3852331"/>
            <a:ext cx="5024854" cy="3408991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248" y="7261323"/>
            <a:ext cx="5024852" cy="12428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04988" y="8834324"/>
            <a:ext cx="310112" cy="527403"/>
          </a:xfrm>
        </p:spPr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089627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990602"/>
            <a:ext cx="5778500" cy="25315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6600" y="3852334"/>
            <a:ext cx="2804922" cy="486586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0178" y="3852334"/>
            <a:ext cx="2804922" cy="4834301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21348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7111" y="3840103"/>
            <a:ext cx="2592218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5142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71282" y="3852334"/>
            <a:ext cx="2600855" cy="832378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7950" y="4817708"/>
            <a:ext cx="2754186" cy="3849819"/>
          </a:xfrm>
        </p:spPr>
        <p:txBody>
          <a:bodyPr anchor="t"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66169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95321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3451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143" y="2311400"/>
            <a:ext cx="1996901" cy="19812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60665" y="990601"/>
            <a:ext cx="3511472" cy="7374468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5143" y="4292600"/>
            <a:ext cx="1996901" cy="264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7963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4250" y="2531532"/>
            <a:ext cx="3053009" cy="19812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3122" y="1320800"/>
            <a:ext cx="1846028" cy="6604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4250" y="4512732"/>
            <a:ext cx="3053009" cy="264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0927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"/>
            <a:ext cx="1599010" cy="9906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6600" y="660402"/>
            <a:ext cx="5778500" cy="2861733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3852334"/>
            <a:ext cx="5778500" cy="48489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9010" y="8834324"/>
            <a:ext cx="64310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FFFC176-A263-4E99-B8FC-865262E48932}" type="datetimeFigureOut">
              <a:rPr lang="en-MY" smtClean="0"/>
              <a:t>1/1/2021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0248" y="8834324"/>
            <a:ext cx="398588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204988" y="8834324"/>
            <a:ext cx="31011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5FB1FED-7343-45D5-A2E3-E99CFF30A11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1437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7127F2A6-48AB-447D-B907-43B1795644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120" y="514364"/>
            <a:ext cx="1089660" cy="108966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0A812C4-662B-4AA1-B208-701081318F60}"/>
              </a:ext>
            </a:extLst>
          </p:cNvPr>
          <p:cNvSpPr txBox="1"/>
          <p:nvPr/>
        </p:nvSpPr>
        <p:spPr>
          <a:xfrm>
            <a:off x="1221738" y="2570164"/>
            <a:ext cx="5250181" cy="6327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MY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MY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r>
              <a:rPr lang="en-MY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PENGURUSAN </a:t>
            </a:r>
          </a:p>
          <a:p>
            <a:pPr algn="ctr"/>
            <a:r>
              <a:rPr lang="en-MY" sz="3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DAN PENTABIRAN</a:t>
            </a:r>
            <a:endParaRPr lang="en-MY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942975" marR="190500" lvl="1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3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 sz="3600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MY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5">
            <a:extLst>
              <a:ext uri="{FF2B5EF4-FFF2-40B4-BE49-F238E27FC236}">
                <a16:creationId xmlns:a16="http://schemas.microsoft.com/office/drawing/2014/main" id="{9EE4528A-BBC9-4449-9AA1-6726D4BC4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2900" y="826008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MY"/>
          </a:p>
        </p:txBody>
      </p:sp>
      <p:pic>
        <p:nvPicPr>
          <p:cNvPr id="2052" name="Picture 205">
            <a:extLst>
              <a:ext uri="{FF2B5EF4-FFF2-40B4-BE49-F238E27FC236}">
                <a16:creationId xmlns:a16="http://schemas.microsoft.com/office/drawing/2014/main" id="{F6EB3513-4167-4298-9747-35FEE2C027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5900" y="8717280"/>
            <a:ext cx="893763" cy="89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>
            <a:extLst>
              <a:ext uri="{FF2B5EF4-FFF2-40B4-BE49-F238E27FC236}">
                <a16:creationId xmlns:a16="http://schemas.microsoft.com/office/drawing/2014/main" id="{70307E47-0B01-4DF7-8317-F6C1314B27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0120" y="7857738"/>
            <a:ext cx="3196709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865438" algn="ctr"/>
                <a:tab pos="57308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Scan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untuk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Versi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Digital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Buku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Pengurusan</a:t>
            </a: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 2021</a:t>
            </a:r>
            <a:b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kumimoji="0" lang="en-US" alt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www.kistarp.edu.my</a:t>
            </a:r>
            <a:endParaRPr kumimoji="0" lang="en-US" altLang="en-US" sz="3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BB54C25-12F6-45DA-B81C-B187AA7A318D}"/>
              </a:ext>
            </a:extLst>
          </p:cNvPr>
          <p:cNvSpPr txBox="1"/>
          <p:nvPr/>
        </p:nvSpPr>
        <p:spPr>
          <a:xfrm>
            <a:off x="1602739" y="1592900"/>
            <a:ext cx="48691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effectLst/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KOLEJ TINGKATAN ENAM TUNKU ABDUL RAHMAN PUTRA</a:t>
            </a:r>
          </a:p>
          <a:p>
            <a:pPr algn="ctr"/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45200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sabak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bernam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Selangor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darul</a:t>
            </a:r>
            <a:r>
              <a:rPr lang="en-US" sz="1200" b="1" dirty="0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200" b="1" dirty="0" err="1">
                <a:latin typeface="LEMON MILK Medium" panose="000006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ehsan</a:t>
            </a:r>
            <a:endParaRPr lang="en-US" sz="1200" b="1" dirty="0">
              <a:latin typeface="LEMON MILK Medium" panose="000006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8BFC8FA-0BF2-4B91-8E8D-F8FD88159498}"/>
              </a:ext>
            </a:extLst>
          </p:cNvPr>
          <p:cNvSpPr txBox="1"/>
          <p:nvPr/>
        </p:nvSpPr>
        <p:spPr>
          <a:xfrm>
            <a:off x="2190917" y="8098772"/>
            <a:ext cx="37080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MY" sz="1200" dirty="0">
                <a:latin typeface="LEMON MILK Medium" panose="00000600000000000000" pitchFamily="50" charset="0"/>
              </a:rPr>
              <a:t>“</a:t>
            </a:r>
            <a:r>
              <a:rPr lang="en-MY" sz="1200" dirty="0" err="1">
                <a:latin typeface="LEMON MILK Medium" panose="00000600000000000000" pitchFamily="50" charset="0"/>
              </a:rPr>
              <a:t>Meneroka</a:t>
            </a:r>
            <a:r>
              <a:rPr lang="en-MY" sz="1200" dirty="0">
                <a:latin typeface="LEMON MILK Medium" panose="00000600000000000000" pitchFamily="50" charset="0"/>
              </a:rPr>
              <a:t> </a:t>
            </a:r>
            <a:r>
              <a:rPr lang="en-MY" sz="1200" dirty="0" err="1">
                <a:latin typeface="LEMON MILK Medium" panose="00000600000000000000" pitchFamily="50" charset="0"/>
              </a:rPr>
              <a:t>Potensi</a:t>
            </a:r>
            <a:r>
              <a:rPr lang="en-MY" sz="1200" dirty="0">
                <a:latin typeface="LEMON MILK Medium" panose="00000600000000000000" pitchFamily="50" charset="0"/>
              </a:rPr>
              <a:t>, </a:t>
            </a:r>
            <a:r>
              <a:rPr lang="en-MY" sz="1200" dirty="0" err="1">
                <a:latin typeface="LEMON MILK Medium" panose="00000600000000000000" pitchFamily="50" charset="0"/>
              </a:rPr>
              <a:t>Merealisasi</a:t>
            </a:r>
            <a:r>
              <a:rPr lang="en-MY" sz="1200" dirty="0">
                <a:latin typeface="LEMON MILK Medium" panose="00000600000000000000" pitchFamily="50" charset="0"/>
              </a:rPr>
              <a:t> Impian”</a:t>
            </a:r>
          </a:p>
        </p:txBody>
      </p:sp>
    </p:spTree>
    <p:extLst>
      <p:ext uri="{BB962C8B-B14F-4D97-AF65-F5344CB8AC3E}">
        <p14:creationId xmlns:p14="http://schemas.microsoft.com/office/powerpoint/2010/main" val="2433840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70</TotalTime>
  <Words>40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Corbel</vt:lpstr>
      <vt:lpstr>LEMON MILK Medium</vt:lpstr>
      <vt:lpstr>Parallax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Mohd Fazlie Ahmad</dc:creator>
  <cp:lastModifiedBy>Mohd Fazlie Ahmad</cp:lastModifiedBy>
  <cp:revision>6</cp:revision>
  <dcterms:created xsi:type="dcterms:W3CDTF">2020-12-31T22:49:14Z</dcterms:created>
  <dcterms:modified xsi:type="dcterms:W3CDTF">2021-01-01T00:55:39Z</dcterms:modified>
</cp:coreProperties>
</file>