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65" r:id="rId2"/>
    <p:sldId id="257" r:id="rId3"/>
    <p:sldId id="266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9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9906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320802"/>
            <a:ext cx="5210345" cy="5038606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6359407"/>
            <a:ext cx="4321922" cy="1970989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8836153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8836153"/>
            <a:ext cx="2707079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8836153"/>
            <a:ext cx="308610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5448300"/>
            <a:ext cx="271463" cy="130705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5585884"/>
            <a:ext cx="46435" cy="1169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30797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6836360"/>
            <a:ext cx="5636993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346384"/>
            <a:ext cx="4628299" cy="45716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7654982"/>
            <a:ext cx="5636993" cy="71314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455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0"/>
            <a:ext cx="5636993" cy="4402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1536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4952999"/>
            <a:ext cx="4973346" cy="550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3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7604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4779061"/>
            <a:ext cx="5636992" cy="212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900661"/>
            <a:ext cx="5636993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6889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5613400"/>
            <a:ext cx="5636993" cy="128411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897511"/>
            <a:ext cx="5636993" cy="1467556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1848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2"/>
            <a:ext cx="5636993" cy="393946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5063067"/>
            <a:ext cx="5636994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875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986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990600"/>
            <a:ext cx="996092" cy="7374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990600"/>
            <a:ext cx="4512280" cy="7374467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7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3852333"/>
            <a:ext cx="5778500" cy="4814068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8822917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8822917"/>
            <a:ext cx="3985888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8822917"/>
            <a:ext cx="320875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050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3852331"/>
            <a:ext cx="5024854" cy="3408991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7261323"/>
            <a:ext cx="5024852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8834324"/>
            <a:ext cx="310112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896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990602"/>
            <a:ext cx="5778500" cy="25315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3852334"/>
            <a:ext cx="2804922" cy="486586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3852334"/>
            <a:ext cx="2804922" cy="48343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134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3840103"/>
            <a:ext cx="2592218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3852334"/>
            <a:ext cx="2600855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16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532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51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311400"/>
            <a:ext cx="1996901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990601"/>
            <a:ext cx="3511472" cy="73744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4292600"/>
            <a:ext cx="1996901" cy="264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63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2531532"/>
            <a:ext cx="3053009" cy="19812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320800"/>
            <a:ext cx="1846028" cy="6604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4512732"/>
            <a:ext cx="3053009" cy="264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092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9906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3852334"/>
            <a:ext cx="5778500" cy="484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8834324"/>
            <a:ext cx="643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8834324"/>
            <a:ext cx="39858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8834324"/>
            <a:ext cx="3101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437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9769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A812C4-662B-4AA1-B208-701081318F60}"/>
              </a:ext>
            </a:extLst>
          </p:cNvPr>
          <p:cNvSpPr txBox="1"/>
          <p:nvPr/>
        </p:nvSpPr>
        <p:spPr>
          <a:xfrm>
            <a:off x="1247138" y="2548445"/>
            <a:ext cx="5250181" cy="576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lang="en-MY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MY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KURIKULUM</a:t>
            </a:r>
            <a:endParaRPr lang="en-MY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52400" marR="190500" algn="just"/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MY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09550" marR="190500" algn="just">
              <a:lnSpc>
                <a:spcPct val="107000"/>
              </a:lnSpc>
              <a:spcAft>
                <a:spcPts val="800"/>
              </a:spcAft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kerjasama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guru, Unit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adalah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komited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memastikan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MY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09650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hadir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kelas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09650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melaksanakan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kursus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mengikut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jajaran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masa yang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ditetapkan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09650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menetapkan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sasaran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kerja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kursus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masing-masing.</a:t>
            </a:r>
            <a:endParaRPr lang="en-MY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09650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gagal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peperiksaan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semester,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mendaftar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peperiksaan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ulangan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09650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guru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menghantar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sekurang-kurangnya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satu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penulisan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lengkap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kajian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tindakan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09650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guru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mempunyai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sasaran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prestasi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akademik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perlu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dicapai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oleh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MY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2052" name="Picture 205">
            <a:extLst>
              <a:ext uri="{FF2B5EF4-FFF2-40B4-BE49-F238E27FC236}">
                <a16:creationId xmlns:a16="http://schemas.microsoft.com/office/drawing/2014/main" id="{F6EB3513-4167-4298-9747-35FEE2C02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8717280"/>
            <a:ext cx="893763" cy="89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70307E47-0B01-4DF7-8317-F6C1314B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120" y="7857738"/>
            <a:ext cx="3196709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Scan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Versi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Digital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Buku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2021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www.kistarp.edu.my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685A3231-1C45-48AF-A28C-85004E304A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20" y="514364"/>
            <a:ext cx="1089660" cy="10896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D05A854-CD00-487C-BDDB-67E5F5E1D119}"/>
              </a:ext>
            </a:extLst>
          </p:cNvPr>
          <p:cNvSpPr txBox="1"/>
          <p:nvPr/>
        </p:nvSpPr>
        <p:spPr>
          <a:xfrm>
            <a:off x="1602739" y="1592900"/>
            <a:ext cx="4869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/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KOLEJ TINGKATAN ENAM TUNKU ABDUL RAHMAN PUTRA</a:t>
            </a:r>
          </a:p>
          <a:p>
            <a:pPr algn="ctr"/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45200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sabak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bernam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Selangor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darul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ehsan</a:t>
            </a:r>
            <a:endParaRPr lang="en-US" sz="1200" b="1" dirty="0">
              <a:latin typeface="LEMON MILK Medium" panose="000006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18692F-2795-499A-9B74-612376D3C583}"/>
              </a:ext>
            </a:extLst>
          </p:cNvPr>
          <p:cNvSpPr txBox="1"/>
          <p:nvPr/>
        </p:nvSpPr>
        <p:spPr>
          <a:xfrm>
            <a:off x="2190917" y="8098772"/>
            <a:ext cx="37080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MY" sz="1200" dirty="0">
                <a:latin typeface="LEMON MILK Medium" panose="00000600000000000000" pitchFamily="50" charset="0"/>
              </a:rPr>
              <a:t>“</a:t>
            </a:r>
            <a:r>
              <a:rPr lang="en-MY" sz="1200" dirty="0" err="1">
                <a:latin typeface="LEMON MILK Medium" panose="00000600000000000000" pitchFamily="50" charset="0"/>
              </a:rPr>
              <a:t>Meneroka</a:t>
            </a:r>
            <a:r>
              <a:rPr lang="en-MY" sz="1200" dirty="0">
                <a:latin typeface="LEMON MILK Medium" panose="00000600000000000000" pitchFamily="50" charset="0"/>
              </a:rPr>
              <a:t> </a:t>
            </a:r>
            <a:r>
              <a:rPr lang="en-MY" sz="1200" dirty="0" err="1">
                <a:latin typeface="LEMON MILK Medium" panose="00000600000000000000" pitchFamily="50" charset="0"/>
              </a:rPr>
              <a:t>Potensi</a:t>
            </a:r>
            <a:r>
              <a:rPr lang="en-MY" sz="1200" dirty="0">
                <a:latin typeface="LEMON MILK Medium" panose="00000600000000000000" pitchFamily="50" charset="0"/>
              </a:rPr>
              <a:t>, </a:t>
            </a:r>
            <a:r>
              <a:rPr lang="en-MY" sz="1200" dirty="0" err="1">
                <a:latin typeface="LEMON MILK Medium" panose="00000600000000000000" pitchFamily="50" charset="0"/>
              </a:rPr>
              <a:t>Merealisasi</a:t>
            </a:r>
            <a:r>
              <a:rPr lang="en-MY" sz="1200" dirty="0">
                <a:latin typeface="LEMON MILK Medium" panose="00000600000000000000" pitchFamily="50" charset="0"/>
              </a:rPr>
              <a:t> Impian”</a:t>
            </a:r>
          </a:p>
        </p:txBody>
      </p:sp>
    </p:spTree>
    <p:extLst>
      <p:ext uri="{BB962C8B-B14F-4D97-AF65-F5344CB8AC3E}">
        <p14:creationId xmlns:p14="http://schemas.microsoft.com/office/powerpoint/2010/main" val="41597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046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69</TotalTime>
  <Words>119</Words>
  <Application>Microsoft Office PowerPoint</Application>
  <PresentationFormat>A4 Paper (210x297 mm)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Corbel</vt:lpstr>
      <vt:lpstr>LEMON MILK Medium</vt:lpstr>
      <vt:lpstr>Parallax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Mohd Fazlie Ahmad</dc:creator>
  <cp:lastModifiedBy>Mohd Fazlie Ahmad</cp:lastModifiedBy>
  <cp:revision>6</cp:revision>
  <dcterms:created xsi:type="dcterms:W3CDTF">2020-12-31T22:49:14Z</dcterms:created>
  <dcterms:modified xsi:type="dcterms:W3CDTF">2021-01-01T00:57:17Z</dcterms:modified>
</cp:coreProperties>
</file>