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64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9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079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45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1536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760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88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848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75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986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7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05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896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34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16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532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51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63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9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43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0A812C4-662B-4AA1-B208-701081318F60}"/>
              </a:ext>
            </a:extLst>
          </p:cNvPr>
          <p:cNvSpPr txBox="1"/>
          <p:nvPr/>
        </p:nvSpPr>
        <p:spPr>
          <a:xfrm>
            <a:off x="1334777" y="2544625"/>
            <a:ext cx="5250181" cy="4823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lang="en-MY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KO-KURIKULUM</a:t>
            </a:r>
            <a:endParaRPr lang="en-MY" sz="1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MY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2875" marR="190500" algn="just">
              <a:lnSpc>
                <a:spcPct val="107000"/>
              </a:lnSpc>
              <a:spcAft>
                <a:spcPts val="800"/>
              </a:spcAft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kerjasama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guru, Unit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komited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M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aktiviti</a:t>
            </a:r>
            <a:r>
              <a:rPr lang="en-US" sz="16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diadakan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kolej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memperolehi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sijil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kokurikulum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pencapaian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sekurang-kurangnya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Gred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B.</a:t>
            </a:r>
            <a:endParaRPr lang="en-M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menyertai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merentas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olahraga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en-MY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pelajar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Semester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(2)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menyertai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perkhemahan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perdana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peringkat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kolej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MY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MY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2052" name="Picture 205">
            <a:extLst>
              <a:ext uri="{FF2B5EF4-FFF2-40B4-BE49-F238E27FC236}">
                <a16:creationId xmlns:a16="http://schemas.microsoft.com/office/drawing/2014/main" id="{F6EB3513-4167-4298-9747-35FEE2C0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8717280"/>
            <a:ext cx="893763" cy="8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70307E47-0B01-4DF7-8317-F6C1314B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120" y="7857738"/>
            <a:ext cx="3196709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Scan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Versi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Buku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www.kistarp.edu.my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94992549-7865-4B86-8D38-16BE713B33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20" y="514364"/>
            <a:ext cx="1089660" cy="10896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E912FA7-424D-4638-8B8F-3924D5E0A70C}"/>
              </a:ext>
            </a:extLst>
          </p:cNvPr>
          <p:cNvSpPr txBox="1"/>
          <p:nvPr/>
        </p:nvSpPr>
        <p:spPr>
          <a:xfrm>
            <a:off x="1602739" y="1592900"/>
            <a:ext cx="4869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/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KOLEJ TINGKATAN ENAM TUNKU ABDUL RAHMAN PUTRA</a:t>
            </a:r>
          </a:p>
          <a:p>
            <a:pPr algn="ctr"/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45200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sabak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bernam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Selangor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darul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ehsan</a:t>
            </a:r>
            <a:endParaRPr lang="en-US" sz="1200" b="1" dirty="0">
              <a:latin typeface="LEMON MILK Medium" panose="000006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0EED939-D9BC-4A39-BE23-69545666F325}"/>
              </a:ext>
            </a:extLst>
          </p:cNvPr>
          <p:cNvSpPr txBox="1"/>
          <p:nvPr/>
        </p:nvSpPr>
        <p:spPr>
          <a:xfrm>
            <a:off x="2190917" y="8098772"/>
            <a:ext cx="37080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MY" sz="1200" dirty="0">
                <a:latin typeface="LEMON MILK Medium" panose="00000600000000000000" pitchFamily="50" charset="0"/>
              </a:rPr>
              <a:t>“</a:t>
            </a:r>
            <a:r>
              <a:rPr lang="en-MY" sz="1200" dirty="0" err="1">
                <a:latin typeface="LEMON MILK Medium" panose="00000600000000000000" pitchFamily="50" charset="0"/>
              </a:rPr>
              <a:t>Meneroka</a:t>
            </a:r>
            <a:r>
              <a:rPr lang="en-MY" sz="1200" dirty="0">
                <a:latin typeface="LEMON MILK Medium" panose="00000600000000000000" pitchFamily="50" charset="0"/>
              </a:rPr>
              <a:t> </a:t>
            </a:r>
            <a:r>
              <a:rPr lang="en-MY" sz="1200" dirty="0" err="1">
                <a:latin typeface="LEMON MILK Medium" panose="00000600000000000000" pitchFamily="50" charset="0"/>
              </a:rPr>
              <a:t>Potensi</a:t>
            </a:r>
            <a:r>
              <a:rPr lang="en-MY" sz="1200" dirty="0">
                <a:latin typeface="LEMON MILK Medium" panose="00000600000000000000" pitchFamily="50" charset="0"/>
              </a:rPr>
              <a:t>, </a:t>
            </a:r>
            <a:r>
              <a:rPr lang="en-MY" sz="1200" dirty="0" err="1">
                <a:latin typeface="LEMON MILK Medium" panose="00000600000000000000" pitchFamily="50" charset="0"/>
              </a:rPr>
              <a:t>Merealisasi</a:t>
            </a:r>
            <a:r>
              <a:rPr lang="en-MY" sz="1200" dirty="0">
                <a:latin typeface="LEMON MILK Medium" panose="00000600000000000000" pitchFamily="50" charset="0"/>
              </a:rPr>
              <a:t> Impian”</a:t>
            </a:r>
          </a:p>
        </p:txBody>
      </p:sp>
    </p:spTree>
    <p:extLst>
      <p:ext uri="{BB962C8B-B14F-4D97-AF65-F5344CB8AC3E}">
        <p14:creationId xmlns:p14="http://schemas.microsoft.com/office/powerpoint/2010/main" val="1701323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525148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69</TotalTime>
  <Words>103</Words>
  <Application>Microsoft Office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Corbel</vt:lpstr>
      <vt:lpstr>LEMON MILK Medium</vt:lpstr>
      <vt:lpstr>Parallax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Mohd Fazlie Ahmad</dc:creator>
  <cp:lastModifiedBy>Mohd Fazlie Ahmad</cp:lastModifiedBy>
  <cp:revision>6</cp:revision>
  <dcterms:created xsi:type="dcterms:W3CDTF">2020-12-31T22:49:14Z</dcterms:created>
  <dcterms:modified xsi:type="dcterms:W3CDTF">2021-01-01T00:57:42Z</dcterms:modified>
</cp:coreProperties>
</file>