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90" d="100"/>
          <a:sy n="90" d="100"/>
        </p:scale>
        <p:origin x="1350" y="-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1D3E-896E-47DA-B354-E0AE6F2509EE}" type="datetimeFigureOut">
              <a:rPr lang="en-MY" smtClean="0"/>
              <a:t>2/1/2022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4EE0-B716-4518-A370-D01ECE0F84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728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1D3E-896E-47DA-B354-E0AE6F2509EE}" type="datetimeFigureOut">
              <a:rPr lang="en-MY" smtClean="0"/>
              <a:t>2/1/2022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4EE0-B716-4518-A370-D01ECE0F84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228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1D3E-896E-47DA-B354-E0AE6F2509EE}" type="datetimeFigureOut">
              <a:rPr lang="en-MY" smtClean="0"/>
              <a:t>2/1/2022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4EE0-B716-4518-A370-D01ECE0F84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730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1D3E-896E-47DA-B354-E0AE6F2509EE}" type="datetimeFigureOut">
              <a:rPr lang="en-MY" smtClean="0"/>
              <a:t>2/1/2022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4EE0-B716-4518-A370-D01ECE0F84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889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1D3E-896E-47DA-B354-E0AE6F2509EE}" type="datetimeFigureOut">
              <a:rPr lang="en-MY" smtClean="0"/>
              <a:t>2/1/2022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4EE0-B716-4518-A370-D01ECE0F84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064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1D3E-896E-47DA-B354-E0AE6F2509EE}" type="datetimeFigureOut">
              <a:rPr lang="en-MY" smtClean="0"/>
              <a:t>2/1/2022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4EE0-B716-4518-A370-D01ECE0F84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627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1D3E-896E-47DA-B354-E0AE6F2509EE}" type="datetimeFigureOut">
              <a:rPr lang="en-MY" smtClean="0"/>
              <a:t>2/1/2022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4EE0-B716-4518-A370-D01ECE0F84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735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1D3E-896E-47DA-B354-E0AE6F2509EE}" type="datetimeFigureOut">
              <a:rPr lang="en-MY" smtClean="0"/>
              <a:t>2/1/2022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4EE0-B716-4518-A370-D01ECE0F84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764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1D3E-896E-47DA-B354-E0AE6F2509EE}" type="datetimeFigureOut">
              <a:rPr lang="en-MY" smtClean="0"/>
              <a:t>2/1/2022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4EE0-B716-4518-A370-D01ECE0F84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6042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1D3E-896E-47DA-B354-E0AE6F2509EE}" type="datetimeFigureOut">
              <a:rPr lang="en-MY" smtClean="0"/>
              <a:t>2/1/2022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4EE0-B716-4518-A370-D01ECE0F84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062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1D3E-896E-47DA-B354-E0AE6F2509EE}" type="datetimeFigureOut">
              <a:rPr lang="en-MY" smtClean="0"/>
              <a:t>2/1/2022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4EE0-B716-4518-A370-D01ECE0F84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01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21D3E-896E-47DA-B354-E0AE6F2509EE}" type="datetimeFigureOut">
              <a:rPr lang="en-MY" smtClean="0"/>
              <a:t>2/1/2022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4EE0-B716-4518-A370-D01ECE0F84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364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F7986-D0DE-415F-BC2D-8E38148A01A6}"/>
              </a:ext>
            </a:extLst>
          </p:cNvPr>
          <p:cNvSpPr/>
          <p:nvPr/>
        </p:nvSpPr>
        <p:spPr>
          <a:xfrm>
            <a:off x="2357770" y="547578"/>
            <a:ext cx="3205716" cy="5167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1A567E4-AB07-4FEF-8947-C64363AFA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2919" r="7769" b="-6405"/>
          <a:stretch/>
        </p:blipFill>
        <p:spPr>
          <a:xfrm>
            <a:off x="0" y="5667154"/>
            <a:ext cx="6858000" cy="4524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0FAC1-1CD4-4E9E-85AC-21B10E95777B}"/>
              </a:ext>
            </a:extLst>
          </p:cNvPr>
          <p:cNvSpPr txBox="1"/>
          <p:nvPr/>
        </p:nvSpPr>
        <p:spPr>
          <a:xfrm>
            <a:off x="0" y="3021006"/>
            <a:ext cx="6858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bas" panose="020B0606020202050201" pitchFamily="34" charset="0"/>
              </a:rPr>
              <a:t>PENGURUSAN DAN </a:t>
            </a:r>
            <a:br>
              <a:rPr lang="en-US" sz="4000" dirty="0">
                <a:latin typeface="Bebas" panose="020B0606020202050201" pitchFamily="34" charset="0"/>
              </a:rPr>
            </a:br>
            <a:r>
              <a:rPr lang="en-US" sz="4000" dirty="0">
                <a:latin typeface="Bebas" panose="020B0606020202050201" pitchFamily="34" charset="0"/>
              </a:rPr>
              <a:t>PENTADBIRAN</a:t>
            </a:r>
            <a:endParaRPr lang="en-MY" sz="6000" dirty="0">
              <a:latin typeface="Bebas" panose="020B0606020202050201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AD4E18-D8AF-41EB-A834-CDB7809DCF89}"/>
              </a:ext>
            </a:extLst>
          </p:cNvPr>
          <p:cNvCxnSpPr/>
          <p:nvPr/>
        </p:nvCxnSpPr>
        <p:spPr>
          <a:xfrm>
            <a:off x="1993605" y="2780414"/>
            <a:ext cx="3014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5E5302-E46D-4C56-8FD7-FC69152DF954}"/>
              </a:ext>
            </a:extLst>
          </p:cNvPr>
          <p:cNvCxnSpPr/>
          <p:nvPr/>
        </p:nvCxnSpPr>
        <p:spPr>
          <a:xfrm>
            <a:off x="1993605" y="4586177"/>
            <a:ext cx="3014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8720297-A8FC-4808-93D9-6F264FBDAC14}"/>
              </a:ext>
            </a:extLst>
          </p:cNvPr>
          <p:cNvSpPr txBox="1"/>
          <p:nvPr/>
        </p:nvSpPr>
        <p:spPr>
          <a:xfrm>
            <a:off x="1" y="2297313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Bebas" panose="020B0606020202050201" pitchFamily="34" charset="0"/>
              </a:rPr>
              <a:t>Buku</a:t>
            </a:r>
            <a:r>
              <a:rPr lang="en-US" sz="1050" dirty="0">
                <a:latin typeface="Bebas" panose="020B0606020202050201" pitchFamily="34" charset="0"/>
              </a:rPr>
              <a:t> </a:t>
            </a:r>
            <a:r>
              <a:rPr lang="en-US" sz="1050" dirty="0" err="1">
                <a:latin typeface="Bebas" panose="020B0606020202050201" pitchFamily="34" charset="0"/>
              </a:rPr>
              <a:t>panduan</a:t>
            </a:r>
            <a:r>
              <a:rPr lang="en-US" sz="1050" dirty="0">
                <a:latin typeface="Bebas" panose="020B0606020202050201" pitchFamily="34" charset="0"/>
              </a:rPr>
              <a:t> </a:t>
            </a:r>
            <a:r>
              <a:rPr lang="en-US" sz="1050" dirty="0" err="1">
                <a:latin typeface="Bebas" panose="020B0606020202050201" pitchFamily="34" charset="0"/>
              </a:rPr>
              <a:t>pengurusan</a:t>
            </a:r>
            <a:r>
              <a:rPr lang="en-US" sz="1050" dirty="0">
                <a:latin typeface="Bebas" panose="020B0606020202050201" pitchFamily="34" charset="0"/>
              </a:rPr>
              <a:t> dan </a:t>
            </a:r>
            <a:r>
              <a:rPr lang="en-US" sz="1050" dirty="0" err="1">
                <a:latin typeface="Bebas" panose="020B0606020202050201" pitchFamily="34" charset="0"/>
              </a:rPr>
              <a:t>takwim</a:t>
            </a:r>
            <a:endParaRPr lang="en-US" sz="1050" dirty="0">
              <a:latin typeface="Bebas" panose="020B0606020202050201" pitchFamily="34" charset="0"/>
            </a:endParaRPr>
          </a:p>
          <a:p>
            <a:pPr algn="ctr"/>
            <a:r>
              <a:rPr lang="en-US" sz="1050" dirty="0">
                <a:latin typeface="Bebas" panose="020B0606020202050201" pitchFamily="34" charset="0"/>
              </a:rPr>
              <a:t>KOLEJ TINGKATAN ENAM TUNKU ABDUL RAHMAN PUTRA TAHUN 2022</a:t>
            </a:r>
            <a:endParaRPr lang="en-MY" sz="1050" dirty="0">
              <a:latin typeface="Bebas" panose="020B0606020202050201" pitchFamily="34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7F4EA38-3CD6-4FAC-8E9B-ABCC56384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27" y="1271271"/>
            <a:ext cx="1026042" cy="10260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4226F2-0C4C-4F6B-8BFC-9B6203CFBAB5}"/>
              </a:ext>
            </a:extLst>
          </p:cNvPr>
          <p:cNvSpPr txBox="1"/>
          <p:nvPr/>
        </p:nvSpPr>
        <p:spPr>
          <a:xfrm>
            <a:off x="1993606" y="4586177"/>
            <a:ext cx="30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Edwardian Script ITC" panose="030303020407070D0804" pitchFamily="66" charset="0"/>
              </a:rPr>
              <a:t>Meneroka</a:t>
            </a:r>
            <a:r>
              <a:rPr lang="en-US" dirty="0">
                <a:latin typeface="Edwardian Script ITC" panose="030303020407070D0804" pitchFamily="66" charset="0"/>
              </a:rPr>
              <a:t> </a:t>
            </a:r>
            <a:r>
              <a:rPr lang="en-US" dirty="0" err="1">
                <a:latin typeface="Edwardian Script ITC" panose="030303020407070D0804" pitchFamily="66" charset="0"/>
              </a:rPr>
              <a:t>Potensi</a:t>
            </a:r>
            <a:r>
              <a:rPr lang="en-US" dirty="0">
                <a:latin typeface="Edwardian Script ITC" panose="030303020407070D0804" pitchFamily="66" charset="0"/>
              </a:rPr>
              <a:t>, </a:t>
            </a:r>
            <a:r>
              <a:rPr lang="en-US" dirty="0" err="1">
                <a:latin typeface="Edwardian Script ITC" panose="030303020407070D0804" pitchFamily="66" charset="0"/>
              </a:rPr>
              <a:t>Merealisasi</a:t>
            </a:r>
            <a:r>
              <a:rPr lang="en-US" dirty="0">
                <a:latin typeface="Edwardian Script ITC" panose="030303020407070D0804" pitchFamily="66" charset="0"/>
              </a:rPr>
              <a:t> Impian</a:t>
            </a:r>
            <a:endParaRPr lang="en-MY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8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F7986-D0DE-415F-BC2D-8E38148A01A6}"/>
              </a:ext>
            </a:extLst>
          </p:cNvPr>
          <p:cNvSpPr/>
          <p:nvPr/>
        </p:nvSpPr>
        <p:spPr>
          <a:xfrm>
            <a:off x="2357770" y="547578"/>
            <a:ext cx="3205716" cy="5167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1A567E4-AB07-4FEF-8947-C64363AFA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2919" r="7769" b="-6405"/>
          <a:stretch/>
        </p:blipFill>
        <p:spPr>
          <a:xfrm>
            <a:off x="0" y="5667154"/>
            <a:ext cx="6858000" cy="4524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0FAC1-1CD4-4E9E-85AC-21B10E95777B}"/>
              </a:ext>
            </a:extLst>
          </p:cNvPr>
          <p:cNvSpPr txBox="1"/>
          <p:nvPr/>
        </p:nvSpPr>
        <p:spPr>
          <a:xfrm>
            <a:off x="0" y="3327587"/>
            <a:ext cx="685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bas" panose="020B0606020202050201" pitchFamily="34" charset="0"/>
              </a:rPr>
              <a:t>KURIKULUM</a:t>
            </a:r>
            <a:endParaRPr lang="en-MY" sz="6000" dirty="0">
              <a:latin typeface="Bebas" panose="020B0606020202050201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AD4E18-D8AF-41EB-A834-CDB7809DCF89}"/>
              </a:ext>
            </a:extLst>
          </p:cNvPr>
          <p:cNvCxnSpPr/>
          <p:nvPr/>
        </p:nvCxnSpPr>
        <p:spPr>
          <a:xfrm>
            <a:off x="1993605" y="2780414"/>
            <a:ext cx="3014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5E5302-E46D-4C56-8FD7-FC69152DF954}"/>
              </a:ext>
            </a:extLst>
          </p:cNvPr>
          <p:cNvCxnSpPr/>
          <p:nvPr/>
        </p:nvCxnSpPr>
        <p:spPr>
          <a:xfrm>
            <a:off x="1993605" y="4586177"/>
            <a:ext cx="3014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8FE411-88FC-45F8-B2D5-611ED79EFFE2}"/>
              </a:ext>
            </a:extLst>
          </p:cNvPr>
          <p:cNvSpPr txBox="1"/>
          <p:nvPr/>
        </p:nvSpPr>
        <p:spPr>
          <a:xfrm>
            <a:off x="1" y="2297313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Bebas" panose="020B0606020202050201" pitchFamily="34" charset="0"/>
              </a:rPr>
              <a:t>Buku</a:t>
            </a:r>
            <a:r>
              <a:rPr lang="en-US" sz="1050" dirty="0">
                <a:latin typeface="Bebas" panose="020B0606020202050201" pitchFamily="34" charset="0"/>
              </a:rPr>
              <a:t> </a:t>
            </a:r>
            <a:r>
              <a:rPr lang="en-US" sz="1050" dirty="0" err="1">
                <a:latin typeface="Bebas" panose="020B0606020202050201" pitchFamily="34" charset="0"/>
              </a:rPr>
              <a:t>panduan</a:t>
            </a:r>
            <a:r>
              <a:rPr lang="en-US" sz="1050" dirty="0">
                <a:latin typeface="Bebas" panose="020B0606020202050201" pitchFamily="34" charset="0"/>
              </a:rPr>
              <a:t> </a:t>
            </a:r>
            <a:r>
              <a:rPr lang="en-US" sz="1050" dirty="0" err="1">
                <a:latin typeface="Bebas" panose="020B0606020202050201" pitchFamily="34" charset="0"/>
              </a:rPr>
              <a:t>pengurusan</a:t>
            </a:r>
            <a:r>
              <a:rPr lang="en-US" sz="1050" dirty="0">
                <a:latin typeface="Bebas" panose="020B0606020202050201" pitchFamily="34" charset="0"/>
              </a:rPr>
              <a:t> dan </a:t>
            </a:r>
            <a:r>
              <a:rPr lang="en-US" sz="1050" dirty="0" err="1">
                <a:latin typeface="Bebas" panose="020B0606020202050201" pitchFamily="34" charset="0"/>
              </a:rPr>
              <a:t>takwim</a:t>
            </a:r>
            <a:endParaRPr lang="en-US" sz="1050" dirty="0">
              <a:latin typeface="Bebas" panose="020B0606020202050201" pitchFamily="34" charset="0"/>
            </a:endParaRPr>
          </a:p>
          <a:p>
            <a:pPr algn="ctr"/>
            <a:r>
              <a:rPr lang="en-US" sz="1050" dirty="0">
                <a:latin typeface="Bebas" panose="020B0606020202050201" pitchFamily="34" charset="0"/>
              </a:rPr>
              <a:t>KOLEJ TINGKATAN ENAM TUNKU ABDUL RAHMAN PUTRA TAHUN 2022</a:t>
            </a:r>
            <a:endParaRPr lang="en-MY" sz="1050" dirty="0">
              <a:latin typeface="Bebas" panose="020B0606020202050201" pitchFamily="34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86FF6C0-3954-4DDA-8115-78186F5C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27" y="1271271"/>
            <a:ext cx="1026042" cy="10260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561B26-C78D-4F60-812D-D3F5566E7E7A}"/>
              </a:ext>
            </a:extLst>
          </p:cNvPr>
          <p:cNvSpPr txBox="1"/>
          <p:nvPr/>
        </p:nvSpPr>
        <p:spPr>
          <a:xfrm>
            <a:off x="1993606" y="4586177"/>
            <a:ext cx="30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Edwardian Script ITC" panose="030303020407070D0804" pitchFamily="66" charset="0"/>
              </a:rPr>
              <a:t>Meneroka</a:t>
            </a:r>
            <a:r>
              <a:rPr lang="en-US" dirty="0">
                <a:latin typeface="Edwardian Script ITC" panose="030303020407070D0804" pitchFamily="66" charset="0"/>
              </a:rPr>
              <a:t> </a:t>
            </a:r>
            <a:r>
              <a:rPr lang="en-US" dirty="0" err="1">
                <a:latin typeface="Edwardian Script ITC" panose="030303020407070D0804" pitchFamily="66" charset="0"/>
              </a:rPr>
              <a:t>Potensi</a:t>
            </a:r>
            <a:r>
              <a:rPr lang="en-US" dirty="0">
                <a:latin typeface="Edwardian Script ITC" panose="030303020407070D0804" pitchFamily="66" charset="0"/>
              </a:rPr>
              <a:t>, </a:t>
            </a:r>
            <a:r>
              <a:rPr lang="en-US" dirty="0" err="1">
                <a:latin typeface="Edwardian Script ITC" panose="030303020407070D0804" pitchFamily="66" charset="0"/>
              </a:rPr>
              <a:t>Merealisasi</a:t>
            </a:r>
            <a:r>
              <a:rPr lang="en-US" dirty="0">
                <a:latin typeface="Edwardian Script ITC" panose="030303020407070D0804" pitchFamily="66" charset="0"/>
              </a:rPr>
              <a:t> Impian</a:t>
            </a:r>
            <a:endParaRPr lang="en-MY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9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F7986-D0DE-415F-BC2D-8E38148A01A6}"/>
              </a:ext>
            </a:extLst>
          </p:cNvPr>
          <p:cNvSpPr/>
          <p:nvPr/>
        </p:nvSpPr>
        <p:spPr>
          <a:xfrm>
            <a:off x="2357770" y="547578"/>
            <a:ext cx="3205716" cy="5167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1A567E4-AB07-4FEF-8947-C64363AFA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2919" r="7769" b="-6405"/>
          <a:stretch/>
        </p:blipFill>
        <p:spPr>
          <a:xfrm>
            <a:off x="0" y="5667154"/>
            <a:ext cx="6858000" cy="4524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0FAC1-1CD4-4E9E-85AC-21B10E95777B}"/>
              </a:ext>
            </a:extLst>
          </p:cNvPr>
          <p:cNvSpPr txBox="1"/>
          <p:nvPr/>
        </p:nvSpPr>
        <p:spPr>
          <a:xfrm>
            <a:off x="0" y="3327587"/>
            <a:ext cx="685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bas" panose="020B0606020202050201" pitchFamily="34" charset="0"/>
              </a:rPr>
              <a:t>HAL EHWAL MURID</a:t>
            </a:r>
            <a:endParaRPr lang="en-MY" sz="6000" dirty="0">
              <a:latin typeface="Bebas" panose="020B0606020202050201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AD4E18-D8AF-41EB-A834-CDB7809DCF89}"/>
              </a:ext>
            </a:extLst>
          </p:cNvPr>
          <p:cNvCxnSpPr/>
          <p:nvPr/>
        </p:nvCxnSpPr>
        <p:spPr>
          <a:xfrm>
            <a:off x="1993605" y="2780414"/>
            <a:ext cx="3014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5E5302-E46D-4C56-8FD7-FC69152DF954}"/>
              </a:ext>
            </a:extLst>
          </p:cNvPr>
          <p:cNvCxnSpPr/>
          <p:nvPr/>
        </p:nvCxnSpPr>
        <p:spPr>
          <a:xfrm>
            <a:off x="1993605" y="4586177"/>
            <a:ext cx="3014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6C4F63-74B5-438B-8AA1-84051B85A31E}"/>
              </a:ext>
            </a:extLst>
          </p:cNvPr>
          <p:cNvSpPr txBox="1"/>
          <p:nvPr/>
        </p:nvSpPr>
        <p:spPr>
          <a:xfrm>
            <a:off x="1" y="2297313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Bebas" panose="020B0606020202050201" pitchFamily="34" charset="0"/>
              </a:rPr>
              <a:t>Buku</a:t>
            </a:r>
            <a:r>
              <a:rPr lang="en-US" sz="1050" dirty="0">
                <a:latin typeface="Bebas" panose="020B0606020202050201" pitchFamily="34" charset="0"/>
              </a:rPr>
              <a:t> </a:t>
            </a:r>
            <a:r>
              <a:rPr lang="en-US" sz="1050" dirty="0" err="1">
                <a:latin typeface="Bebas" panose="020B0606020202050201" pitchFamily="34" charset="0"/>
              </a:rPr>
              <a:t>panduan</a:t>
            </a:r>
            <a:r>
              <a:rPr lang="en-US" sz="1050" dirty="0">
                <a:latin typeface="Bebas" panose="020B0606020202050201" pitchFamily="34" charset="0"/>
              </a:rPr>
              <a:t> </a:t>
            </a:r>
            <a:r>
              <a:rPr lang="en-US" sz="1050" dirty="0" err="1">
                <a:latin typeface="Bebas" panose="020B0606020202050201" pitchFamily="34" charset="0"/>
              </a:rPr>
              <a:t>pengurusan</a:t>
            </a:r>
            <a:r>
              <a:rPr lang="en-US" sz="1050" dirty="0">
                <a:latin typeface="Bebas" panose="020B0606020202050201" pitchFamily="34" charset="0"/>
              </a:rPr>
              <a:t> dan </a:t>
            </a:r>
            <a:r>
              <a:rPr lang="en-US" sz="1050" dirty="0" err="1">
                <a:latin typeface="Bebas" panose="020B0606020202050201" pitchFamily="34" charset="0"/>
              </a:rPr>
              <a:t>takwim</a:t>
            </a:r>
            <a:endParaRPr lang="en-US" sz="1050" dirty="0">
              <a:latin typeface="Bebas" panose="020B0606020202050201" pitchFamily="34" charset="0"/>
            </a:endParaRPr>
          </a:p>
          <a:p>
            <a:pPr algn="ctr"/>
            <a:r>
              <a:rPr lang="en-US" sz="1050" dirty="0">
                <a:latin typeface="Bebas" panose="020B0606020202050201" pitchFamily="34" charset="0"/>
              </a:rPr>
              <a:t>KOLEJ TINGKATAN ENAM TUNKU ABDUL RAHMAN PUTRA TAHUN 2022</a:t>
            </a:r>
            <a:endParaRPr lang="en-MY" sz="1050" dirty="0">
              <a:latin typeface="Bebas" panose="020B0606020202050201" pitchFamily="34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EDF1B15-EBF9-4554-9824-679E90A5A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27" y="1271271"/>
            <a:ext cx="1026042" cy="10260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311C95-7C04-432B-B469-DF9878A6FAB5}"/>
              </a:ext>
            </a:extLst>
          </p:cNvPr>
          <p:cNvSpPr txBox="1"/>
          <p:nvPr/>
        </p:nvSpPr>
        <p:spPr>
          <a:xfrm>
            <a:off x="1993606" y="4586177"/>
            <a:ext cx="30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Edwardian Script ITC" panose="030303020407070D0804" pitchFamily="66" charset="0"/>
              </a:rPr>
              <a:t>Meneroka</a:t>
            </a:r>
            <a:r>
              <a:rPr lang="en-US" dirty="0">
                <a:latin typeface="Edwardian Script ITC" panose="030303020407070D0804" pitchFamily="66" charset="0"/>
              </a:rPr>
              <a:t> </a:t>
            </a:r>
            <a:r>
              <a:rPr lang="en-US" dirty="0" err="1">
                <a:latin typeface="Edwardian Script ITC" panose="030303020407070D0804" pitchFamily="66" charset="0"/>
              </a:rPr>
              <a:t>Potensi</a:t>
            </a:r>
            <a:r>
              <a:rPr lang="en-US" dirty="0">
                <a:latin typeface="Edwardian Script ITC" panose="030303020407070D0804" pitchFamily="66" charset="0"/>
              </a:rPr>
              <a:t>, </a:t>
            </a:r>
            <a:r>
              <a:rPr lang="en-US" dirty="0" err="1">
                <a:latin typeface="Edwardian Script ITC" panose="030303020407070D0804" pitchFamily="66" charset="0"/>
              </a:rPr>
              <a:t>Merealisasi</a:t>
            </a:r>
            <a:r>
              <a:rPr lang="en-US" dirty="0">
                <a:latin typeface="Edwardian Script ITC" panose="030303020407070D0804" pitchFamily="66" charset="0"/>
              </a:rPr>
              <a:t> Impian</a:t>
            </a:r>
            <a:endParaRPr lang="en-MY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1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F7986-D0DE-415F-BC2D-8E38148A01A6}"/>
              </a:ext>
            </a:extLst>
          </p:cNvPr>
          <p:cNvSpPr/>
          <p:nvPr/>
        </p:nvSpPr>
        <p:spPr>
          <a:xfrm>
            <a:off x="2357770" y="547578"/>
            <a:ext cx="3205716" cy="5167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1A567E4-AB07-4FEF-8947-C64363AFA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2919" r="7769" b="-6405"/>
          <a:stretch/>
        </p:blipFill>
        <p:spPr>
          <a:xfrm>
            <a:off x="0" y="5667154"/>
            <a:ext cx="6858000" cy="4524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0FAC1-1CD4-4E9E-85AC-21B10E95777B}"/>
              </a:ext>
            </a:extLst>
          </p:cNvPr>
          <p:cNvSpPr txBox="1"/>
          <p:nvPr/>
        </p:nvSpPr>
        <p:spPr>
          <a:xfrm>
            <a:off x="0" y="3327587"/>
            <a:ext cx="685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ebas" panose="020B0606020202050201" pitchFamily="34" charset="0"/>
              </a:rPr>
              <a:t>KOKURIKULUM</a:t>
            </a:r>
            <a:endParaRPr lang="en-MY" sz="6000" dirty="0">
              <a:latin typeface="Bebas" panose="020B0606020202050201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AD4E18-D8AF-41EB-A834-CDB7809DCF89}"/>
              </a:ext>
            </a:extLst>
          </p:cNvPr>
          <p:cNvCxnSpPr/>
          <p:nvPr/>
        </p:nvCxnSpPr>
        <p:spPr>
          <a:xfrm>
            <a:off x="1993605" y="2780414"/>
            <a:ext cx="3014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5E5302-E46D-4C56-8FD7-FC69152DF954}"/>
              </a:ext>
            </a:extLst>
          </p:cNvPr>
          <p:cNvCxnSpPr/>
          <p:nvPr/>
        </p:nvCxnSpPr>
        <p:spPr>
          <a:xfrm>
            <a:off x="1993605" y="4586177"/>
            <a:ext cx="3014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06CD26-075C-40FC-9B5A-1AC2ADF1856A}"/>
              </a:ext>
            </a:extLst>
          </p:cNvPr>
          <p:cNvSpPr txBox="1"/>
          <p:nvPr/>
        </p:nvSpPr>
        <p:spPr>
          <a:xfrm>
            <a:off x="1" y="2297313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Bebas" panose="020B0606020202050201" pitchFamily="34" charset="0"/>
              </a:rPr>
              <a:t>Buku</a:t>
            </a:r>
            <a:r>
              <a:rPr lang="en-US" sz="1050" dirty="0">
                <a:latin typeface="Bebas" panose="020B0606020202050201" pitchFamily="34" charset="0"/>
              </a:rPr>
              <a:t> </a:t>
            </a:r>
            <a:r>
              <a:rPr lang="en-US" sz="1050" dirty="0" err="1">
                <a:latin typeface="Bebas" panose="020B0606020202050201" pitchFamily="34" charset="0"/>
              </a:rPr>
              <a:t>panduan</a:t>
            </a:r>
            <a:r>
              <a:rPr lang="en-US" sz="1050" dirty="0">
                <a:latin typeface="Bebas" panose="020B0606020202050201" pitchFamily="34" charset="0"/>
              </a:rPr>
              <a:t> </a:t>
            </a:r>
            <a:r>
              <a:rPr lang="en-US" sz="1050" dirty="0" err="1">
                <a:latin typeface="Bebas" panose="020B0606020202050201" pitchFamily="34" charset="0"/>
              </a:rPr>
              <a:t>pengurusan</a:t>
            </a:r>
            <a:r>
              <a:rPr lang="en-US" sz="1050" dirty="0">
                <a:latin typeface="Bebas" panose="020B0606020202050201" pitchFamily="34" charset="0"/>
              </a:rPr>
              <a:t> dan </a:t>
            </a:r>
            <a:r>
              <a:rPr lang="en-US" sz="1050" dirty="0" err="1">
                <a:latin typeface="Bebas" panose="020B0606020202050201" pitchFamily="34" charset="0"/>
              </a:rPr>
              <a:t>takwim</a:t>
            </a:r>
            <a:endParaRPr lang="en-US" sz="1050" dirty="0">
              <a:latin typeface="Bebas" panose="020B0606020202050201" pitchFamily="34" charset="0"/>
            </a:endParaRPr>
          </a:p>
          <a:p>
            <a:pPr algn="ctr"/>
            <a:r>
              <a:rPr lang="en-US" sz="1050" dirty="0">
                <a:latin typeface="Bebas" panose="020B0606020202050201" pitchFamily="34" charset="0"/>
              </a:rPr>
              <a:t>KOLEJ TINGKATAN ENAM TUNKU ABDUL RAHMAN PUTRA TAHUN 2022</a:t>
            </a:r>
            <a:endParaRPr lang="en-MY" sz="1050" dirty="0">
              <a:latin typeface="Bebas" panose="020B0606020202050201" pitchFamily="34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ADE09C0-9683-4C4A-A49D-E00B51960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27" y="1271271"/>
            <a:ext cx="1026042" cy="10260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EC2FDF-5502-41DB-9C21-EF28F50A5171}"/>
              </a:ext>
            </a:extLst>
          </p:cNvPr>
          <p:cNvSpPr txBox="1"/>
          <p:nvPr/>
        </p:nvSpPr>
        <p:spPr>
          <a:xfrm>
            <a:off x="1993606" y="4586177"/>
            <a:ext cx="30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Edwardian Script ITC" panose="030303020407070D0804" pitchFamily="66" charset="0"/>
              </a:rPr>
              <a:t>Meneroka</a:t>
            </a:r>
            <a:r>
              <a:rPr lang="en-US" dirty="0">
                <a:latin typeface="Edwardian Script ITC" panose="030303020407070D0804" pitchFamily="66" charset="0"/>
              </a:rPr>
              <a:t> </a:t>
            </a:r>
            <a:r>
              <a:rPr lang="en-US" dirty="0" err="1">
                <a:latin typeface="Edwardian Script ITC" panose="030303020407070D0804" pitchFamily="66" charset="0"/>
              </a:rPr>
              <a:t>Potensi</a:t>
            </a:r>
            <a:r>
              <a:rPr lang="en-US" dirty="0">
                <a:latin typeface="Edwardian Script ITC" panose="030303020407070D0804" pitchFamily="66" charset="0"/>
              </a:rPr>
              <a:t>, </a:t>
            </a:r>
            <a:r>
              <a:rPr lang="en-US" dirty="0" err="1">
                <a:latin typeface="Edwardian Script ITC" panose="030303020407070D0804" pitchFamily="66" charset="0"/>
              </a:rPr>
              <a:t>Merealisasi</a:t>
            </a:r>
            <a:r>
              <a:rPr lang="en-US" dirty="0">
                <a:latin typeface="Edwardian Script ITC" panose="030303020407070D0804" pitchFamily="66" charset="0"/>
              </a:rPr>
              <a:t> Impian</a:t>
            </a:r>
            <a:endParaRPr lang="en-MY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7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F7986-D0DE-415F-BC2D-8E38148A01A6}"/>
              </a:ext>
            </a:extLst>
          </p:cNvPr>
          <p:cNvSpPr/>
          <p:nvPr/>
        </p:nvSpPr>
        <p:spPr>
          <a:xfrm>
            <a:off x="2357770" y="547578"/>
            <a:ext cx="3205716" cy="5167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1A567E4-AB07-4FEF-8947-C64363AFA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2919" r="7769" b="-6405"/>
          <a:stretch/>
        </p:blipFill>
        <p:spPr>
          <a:xfrm>
            <a:off x="0" y="5667154"/>
            <a:ext cx="6858000" cy="4524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0FAC1-1CD4-4E9E-85AC-21B10E95777B}"/>
              </a:ext>
            </a:extLst>
          </p:cNvPr>
          <p:cNvSpPr txBox="1"/>
          <p:nvPr/>
        </p:nvSpPr>
        <p:spPr>
          <a:xfrm>
            <a:off x="0" y="3327587"/>
            <a:ext cx="685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Bebas" panose="020B0606020202050201" pitchFamily="34" charset="0"/>
              </a:rPr>
              <a:t>Takwim</a:t>
            </a:r>
            <a:r>
              <a:rPr lang="en-US" sz="4000" dirty="0">
                <a:latin typeface="Bebas" panose="020B0606020202050201" pitchFamily="34" charset="0"/>
              </a:rPr>
              <a:t> 2022</a:t>
            </a:r>
            <a:endParaRPr lang="en-MY" sz="6000" dirty="0">
              <a:latin typeface="Bebas" panose="020B060602020205020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3B3023-B1A7-4480-8314-CB6F581EAA60}"/>
              </a:ext>
            </a:extLst>
          </p:cNvPr>
          <p:cNvSpPr txBox="1"/>
          <p:nvPr/>
        </p:nvSpPr>
        <p:spPr>
          <a:xfrm>
            <a:off x="1" y="2297313"/>
            <a:ext cx="685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Bebas" panose="020B0606020202050201" pitchFamily="34" charset="0"/>
              </a:rPr>
              <a:t>Buku</a:t>
            </a:r>
            <a:r>
              <a:rPr lang="en-US" sz="1050" dirty="0">
                <a:latin typeface="Bebas" panose="020B0606020202050201" pitchFamily="34" charset="0"/>
              </a:rPr>
              <a:t> </a:t>
            </a:r>
            <a:r>
              <a:rPr lang="en-US" sz="1050" dirty="0" err="1">
                <a:latin typeface="Bebas" panose="020B0606020202050201" pitchFamily="34" charset="0"/>
              </a:rPr>
              <a:t>panduan</a:t>
            </a:r>
            <a:r>
              <a:rPr lang="en-US" sz="1050" dirty="0">
                <a:latin typeface="Bebas" panose="020B0606020202050201" pitchFamily="34" charset="0"/>
              </a:rPr>
              <a:t> </a:t>
            </a:r>
            <a:r>
              <a:rPr lang="en-US" sz="1050" dirty="0" err="1">
                <a:latin typeface="Bebas" panose="020B0606020202050201" pitchFamily="34" charset="0"/>
              </a:rPr>
              <a:t>pengurusan</a:t>
            </a:r>
            <a:r>
              <a:rPr lang="en-US" sz="1050" dirty="0">
                <a:latin typeface="Bebas" panose="020B0606020202050201" pitchFamily="34" charset="0"/>
              </a:rPr>
              <a:t> dan </a:t>
            </a:r>
            <a:r>
              <a:rPr lang="en-US" sz="1050" dirty="0" err="1">
                <a:latin typeface="Bebas" panose="020B0606020202050201" pitchFamily="34" charset="0"/>
              </a:rPr>
              <a:t>takwim</a:t>
            </a:r>
            <a:endParaRPr lang="en-US" sz="1050" dirty="0">
              <a:latin typeface="Bebas" panose="020B0606020202050201" pitchFamily="34" charset="0"/>
            </a:endParaRPr>
          </a:p>
          <a:p>
            <a:pPr algn="ctr"/>
            <a:r>
              <a:rPr lang="en-US" sz="1050" dirty="0">
                <a:latin typeface="Bebas" panose="020B0606020202050201" pitchFamily="34" charset="0"/>
              </a:rPr>
              <a:t>KOLEJ TINGKATAN ENAM TUNKU ABDUL RAHMAN PUTRA TAHUN 2022</a:t>
            </a:r>
            <a:endParaRPr lang="en-MY" sz="1050" dirty="0">
              <a:latin typeface="Bebas" panose="020B0606020202050201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AD4E18-D8AF-41EB-A834-CDB7809DCF89}"/>
              </a:ext>
            </a:extLst>
          </p:cNvPr>
          <p:cNvCxnSpPr/>
          <p:nvPr/>
        </p:nvCxnSpPr>
        <p:spPr>
          <a:xfrm>
            <a:off x="1993605" y="2780414"/>
            <a:ext cx="3014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5E5302-E46D-4C56-8FD7-FC69152DF954}"/>
              </a:ext>
            </a:extLst>
          </p:cNvPr>
          <p:cNvCxnSpPr/>
          <p:nvPr/>
        </p:nvCxnSpPr>
        <p:spPr>
          <a:xfrm>
            <a:off x="1993605" y="4586177"/>
            <a:ext cx="30143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9C7F55A-5392-4290-BFDE-DFF0F7787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27" y="1271271"/>
            <a:ext cx="1026042" cy="1026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0B767A-CBBB-44E4-8EC5-75C92835E79C}"/>
              </a:ext>
            </a:extLst>
          </p:cNvPr>
          <p:cNvSpPr txBox="1"/>
          <p:nvPr/>
        </p:nvSpPr>
        <p:spPr>
          <a:xfrm>
            <a:off x="1993606" y="4586177"/>
            <a:ext cx="30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Edwardian Script ITC" panose="030303020407070D0804" pitchFamily="66" charset="0"/>
              </a:rPr>
              <a:t>Meneroka</a:t>
            </a:r>
            <a:r>
              <a:rPr lang="en-US" dirty="0">
                <a:latin typeface="Edwardian Script ITC" panose="030303020407070D0804" pitchFamily="66" charset="0"/>
              </a:rPr>
              <a:t> </a:t>
            </a:r>
            <a:r>
              <a:rPr lang="en-US" dirty="0" err="1">
                <a:latin typeface="Edwardian Script ITC" panose="030303020407070D0804" pitchFamily="66" charset="0"/>
              </a:rPr>
              <a:t>Potensi</a:t>
            </a:r>
            <a:r>
              <a:rPr lang="en-US" dirty="0">
                <a:latin typeface="Edwardian Script ITC" panose="030303020407070D0804" pitchFamily="66" charset="0"/>
              </a:rPr>
              <a:t>, </a:t>
            </a:r>
            <a:r>
              <a:rPr lang="en-US" dirty="0" err="1">
                <a:latin typeface="Edwardian Script ITC" panose="030303020407070D0804" pitchFamily="66" charset="0"/>
              </a:rPr>
              <a:t>Merealisasi</a:t>
            </a:r>
            <a:r>
              <a:rPr lang="en-US" dirty="0">
                <a:latin typeface="Edwardian Script ITC" panose="030303020407070D0804" pitchFamily="66" charset="0"/>
              </a:rPr>
              <a:t> Impian</a:t>
            </a:r>
            <a:endParaRPr lang="en-MY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03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106</Words>
  <Application>Microsoft Office PowerPoint</Application>
  <PresentationFormat>A4 Paper (210x297 mm)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Bebas</vt:lpstr>
      <vt:lpstr>Calibri</vt:lpstr>
      <vt:lpstr>Calibri Light</vt:lpstr>
      <vt:lpstr>Edwardian Script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Mohd Fazlie Ahmad</dc:creator>
  <cp:lastModifiedBy>Mohd Fazlie Ahmad</cp:lastModifiedBy>
  <cp:revision>2</cp:revision>
  <dcterms:created xsi:type="dcterms:W3CDTF">2022-01-02T07:33:37Z</dcterms:created>
  <dcterms:modified xsi:type="dcterms:W3CDTF">2022-01-02T15:46:15Z</dcterms:modified>
</cp:coreProperties>
</file>